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F38523-4490-6CAE-4C06-473A91B0F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C15208-2D9D-1EDB-3417-5C361CF1FE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7AFA9C-C5F3-3A0E-5EB7-DA7A72DF4A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4447341-08BB-7602-551D-DF07BC6B6F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B297BA-D9E3-51D1-4A73-D8CD188EC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F195B4-D56C-EB7F-B7B9-24EC6C3E7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EAC61-B8B7-3F96-7626-855D1F983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86E296-79AF-B9F0-E134-6503842F1E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70</cp:revision>
  <dcterms:created xsi:type="dcterms:W3CDTF">2016-12-29T16:17:13Z</dcterms:created>
  <dcterms:modified xsi:type="dcterms:W3CDTF">2026-08-15T11:11:09Z</dcterms:modified>
</cp:coreProperties>
</file>