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41FBC5-E8CF-DCC4-7E68-0DA28E95D1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1B5BF3E-E6CF-18A7-434B-7735609C44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787A7-6661-362C-9D4B-9F153C46BB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242ED-7E1B-5E25-423F-5697F74580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AA1C413-8A53-0F25-D199-9D74F9C6A8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D0D01C-BAC7-990D-7ADF-5668F989C8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E3791B-FBFA-5C42-31E8-37833F8660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70</cp:revision>
  <dcterms:created xsi:type="dcterms:W3CDTF">2016-12-29T16:17:13Z</dcterms:created>
  <dcterms:modified xsi:type="dcterms:W3CDTF">2026-08-15T11:09:29Z</dcterms:modified>
</cp:coreProperties>
</file>