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56" r:id="rId2"/>
    <p:sldId id="257" r:id="rId3"/>
    <p:sldId id="258" r:id="rId4"/>
    <p:sldId id="263" r:id="rId5"/>
    <p:sldId id="259" r:id="rId6"/>
    <p:sldId id="260" r:id="rId7"/>
    <p:sldId id="261" r:id="rId8"/>
    <p:sldId id="262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F544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06" autoAdjust="0"/>
    <p:restoredTop sz="94662" autoAdjust="0"/>
  </p:normalViewPr>
  <p:slideViewPr>
    <p:cSldViewPr>
      <p:cViewPr varScale="1">
        <p:scale>
          <a:sx n="85" d="100"/>
          <a:sy n="85" d="100"/>
        </p:scale>
        <p:origin x="1554" y="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9" d="100"/>
          <a:sy n="59" d="100"/>
        </p:scale>
        <p:origin x="-2496" y="-9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159675A-B6D5-4357-BBFA-A3C961BF31C0}" type="datetimeFigureOut">
              <a:rPr lang="en-US" smtClean="0"/>
              <a:t>8/21/2025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5BAC0DA-F4FE-4178-8ADE-B9471941D0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41776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BAC0DA-F4FE-4178-8ADE-B9471941D08E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25602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8/21/2025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88710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8/21/2025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23027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8/21/2025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53871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8/21/2025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67294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8/21/2025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33772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8/21/2025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70769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8/21/2025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73524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8/21/2025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67546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8/21/2025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64737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8/21/2025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47970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8/21/2025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32831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3CE912-833C-4204-95AE-4C3DF8D9DE6D}" type="datetimeFigureOut">
              <a:rPr lang="en-US" smtClean="0"/>
              <a:t>8/21/2025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89753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76400"/>
            <a:ext cx="7772400" cy="2056592"/>
          </a:xfrm>
        </p:spPr>
        <p:txBody>
          <a:bodyPr>
            <a:normAutofit/>
          </a:bodyPr>
          <a:lstStyle/>
          <a:p>
            <a:r>
              <a:rPr lang="fa-IR" sz="2800" dirty="0">
                <a:cs typeface="B Titr" panose="00000700000000000000" pitchFamily="2" charset="-78"/>
              </a:rPr>
              <a:t> </a:t>
            </a:r>
            <a:r>
              <a:rPr lang="fa-IR" sz="2400" dirty="0">
                <a:cs typeface="B Titr" panose="00000700000000000000" pitchFamily="2" charset="-78"/>
              </a:rPr>
              <a:t>بسم الله الرحمن الرحیم</a:t>
            </a:r>
            <a:br>
              <a:rPr lang="fa-IR" sz="2800" dirty="0">
                <a:cs typeface="B Titr" panose="00000700000000000000" pitchFamily="2" charset="-78"/>
              </a:rPr>
            </a:br>
            <a:br>
              <a:rPr lang="fa-IR" sz="2800" dirty="0">
                <a:cs typeface="B Titr" panose="00000700000000000000" pitchFamily="2" charset="-78"/>
              </a:rPr>
            </a:br>
            <a:r>
              <a:rPr lang="fa-IR" sz="2400" dirty="0">
                <a:cs typeface="B Titr" panose="00000700000000000000" pitchFamily="2" charset="-78"/>
              </a:rPr>
              <a:t>عنوان مقاله....</a:t>
            </a:r>
            <a:endParaRPr lang="en-US" sz="2400" dirty="0">
              <a:cs typeface="B Titr" panose="00000700000000000000" pitchFamily="2" charset="-78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90600" y="3396176"/>
            <a:ext cx="6934200" cy="3505200"/>
          </a:xfrm>
        </p:spPr>
        <p:txBody>
          <a:bodyPr>
            <a:noAutofit/>
          </a:bodyPr>
          <a:lstStyle/>
          <a:p>
            <a:pPr rtl="1"/>
            <a:r>
              <a:rPr lang="fa-IR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نويسنده اوّل</a:t>
            </a:r>
            <a:r>
              <a:rPr lang="en-GB" sz="1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,</a:t>
            </a:r>
            <a:r>
              <a:rPr lang="en-GB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1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1</a:t>
            </a:r>
            <a:r>
              <a:rPr lang="fa-IR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، نويسنده دوّم</a:t>
            </a:r>
            <a:r>
              <a:rPr lang="fa-IR" sz="1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2</a:t>
            </a:r>
            <a:r>
              <a:rPr lang="fa-IR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،.</a:t>
            </a:r>
            <a:r>
              <a:rPr lang="en-US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,</a:t>
            </a:r>
            <a:r>
              <a:rPr lang="fa-IR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 فونت: </a:t>
            </a:r>
            <a:r>
              <a:rPr lang="en-US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B </a:t>
            </a:r>
            <a:r>
              <a:rPr lang="en-US" sz="1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Nazanin</a:t>
            </a:r>
            <a:r>
              <a:rPr lang="fa-IR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فونت  20ضخیم)</a:t>
            </a:r>
          </a:p>
          <a:p>
            <a:pPr rtl="1"/>
            <a:endParaRPr lang="en-US" sz="1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lvl="0" rtl="1"/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1-عنوان و  رایانامه نويسنده اوّل</a:t>
            </a:r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(فونت: </a:t>
            </a:r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B </a:t>
            </a:r>
            <a:r>
              <a:rPr lang="en-US" sz="1800" dirty="0" err="1">
                <a:solidFill>
                  <a:schemeClr val="tx1"/>
                </a:solidFill>
                <a:cs typeface="B Nazanin" panose="00000400000000000000" pitchFamily="2" charset="-78"/>
              </a:rPr>
              <a:t>Nazanin</a:t>
            </a:r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فونت 20و ضخیم)</a:t>
            </a:r>
            <a:endParaRPr lang="en-US" sz="1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Email:</a:t>
            </a:r>
          </a:p>
          <a:p>
            <a:pPr rtl="1"/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2- عنوان و رایانامه نويسنده دوّم</a:t>
            </a:r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(فونت: </a:t>
            </a:r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B </a:t>
            </a:r>
            <a:r>
              <a:rPr lang="en-US" sz="1800" dirty="0" err="1">
                <a:solidFill>
                  <a:schemeClr val="tx1"/>
                </a:solidFill>
                <a:cs typeface="B Nazanin" panose="00000400000000000000" pitchFamily="2" charset="-78"/>
              </a:rPr>
              <a:t>Nazanin</a:t>
            </a:r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فونت 20و ضخیم)</a:t>
            </a:r>
            <a:endParaRPr lang="en-US" sz="1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Email:</a:t>
            </a:r>
          </a:p>
          <a:p>
            <a:endParaRPr lang="fa-IR" sz="1800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3200400" y="6019800"/>
            <a:ext cx="2667000" cy="304800"/>
          </a:xfrm>
          <a:prstGeom prst="roundRect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fa-IR" b="1" dirty="0">
                <a:solidFill>
                  <a:schemeClr val="tx1"/>
                </a:solidFill>
                <a:cs typeface="B Nazanin" panose="00000400000000000000" pitchFamily="2" charset="-78"/>
              </a:rPr>
              <a:t>کدمقاله: 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2F38523-4490-6CAE-4C06-473A91B0F8A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02177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286000" y="2413338"/>
            <a:ext cx="4572000" cy="2031325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fa-IR" b="1" dirty="0">
                <a:cs typeface="B Nazanin" panose="00000400000000000000" pitchFamily="2" charset="-78"/>
              </a:rPr>
              <a:t>چکیده</a:t>
            </a:r>
            <a:r>
              <a:rPr lang="fa-IR" dirty="0">
                <a:cs typeface="B Nazanin" panose="00000400000000000000" pitchFamily="2" charset="-78"/>
              </a:rPr>
              <a:t> "خلاصه جامعی از چهار پاراگراف پیشینه، روش تحقیق، یافته ها و نتیجه گیری با افعال«</a:t>
            </a:r>
          </a:p>
          <a:p>
            <a:pPr algn="just" rtl="1"/>
            <a:r>
              <a:rPr lang="fa-IR" dirty="0">
                <a:cs typeface="B Nazanin" panose="00000400000000000000" pitchFamily="2" charset="-78"/>
              </a:rPr>
              <a:t>فونت  </a:t>
            </a: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18 </a:t>
            </a:r>
          </a:p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ar-IQ" b="1" dirty="0">
                <a:cs typeface="B Nazanin" panose="00000400000000000000" pitchFamily="2" charset="-78"/>
              </a:rPr>
              <a:t>كليد واژه‌ها:</a:t>
            </a:r>
            <a:r>
              <a:rPr lang="fa-IR" b="1" dirty="0">
                <a:cs typeface="B Nazanin" panose="00000400000000000000" pitchFamily="2" charset="-78"/>
              </a:rPr>
              <a:t>.......</a:t>
            </a:r>
            <a:endParaRPr lang="ar-IQ" b="1" dirty="0">
              <a:cs typeface="B Nazanin" panose="00000400000000000000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D900DB02-8791-D7F8-D75B-30615BCA996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17086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057400" y="2514600"/>
            <a:ext cx="56388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b="1" dirty="0">
                <a:cs typeface="B Nazanin" panose="00000400000000000000" pitchFamily="2" charset="-78"/>
              </a:rPr>
              <a:t>مقدمه</a:t>
            </a:r>
            <a:r>
              <a:rPr lang="fa-IR" dirty="0">
                <a:cs typeface="B Nazanin" panose="00000400000000000000" pitchFamily="2" charset="-78"/>
              </a:rPr>
              <a:t> "مختصری مستند از کلیات تحقیق که شامل معرفی موضوع، اهمیت مقاله ، افعال آینده و ادبیات تحقیق " </a:t>
            </a: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Nazanin</a:t>
            </a:r>
            <a:r>
              <a:rPr lang="fa-IR" dirty="0">
                <a:cs typeface="B Nazanin" panose="00000400000000000000" pitchFamily="2" charset="-78"/>
              </a:rPr>
              <a:t> اندازه </a:t>
            </a:r>
            <a:r>
              <a:rPr lang="fa-IR" dirty="0" err="1">
                <a:cs typeface="B Nazanin" panose="00000400000000000000" pitchFamily="2" charset="-78"/>
              </a:rPr>
              <a:t>فونت</a:t>
            </a:r>
            <a:r>
              <a:rPr lang="fa-IR" dirty="0">
                <a:cs typeface="B Nazanin" panose="00000400000000000000" pitchFamily="2" charset="-78"/>
              </a:rPr>
              <a:t>  18  </a:t>
            </a:r>
          </a:p>
          <a:p>
            <a:pPr algn="just" rtl="1"/>
            <a:endParaRPr lang="ar-IQ" dirty="0">
              <a:cs typeface="B Nazanin" panose="00000400000000000000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CDE1C700-A4BB-DEA7-347E-EC5F871C805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93345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286000" y="2667000"/>
            <a:ext cx="4572000" cy="2862322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fa-IR" b="1" dirty="0">
                <a:cs typeface="B Nazanin" panose="00000400000000000000" pitchFamily="2" charset="-78"/>
              </a:rPr>
              <a:t>مواد و روش </a:t>
            </a: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روش شناسی علمی تحقیق: ابزار و مقیاس اندازه گیری، روش جمع آوری دادهها و شواهد علمی </a:t>
            </a:r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پرسش نامه، مصاحبه یا سایر آزمون ها -متغییر ها -شیوه تحلیل الگو ها و فرضیات </a:t>
            </a:r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 18 </a:t>
            </a:r>
          </a:p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endParaRPr lang="ar-IQ" dirty="0">
              <a:cs typeface="B Nazanin" panose="00000400000000000000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3FBBAAEE-385D-05A9-3F2C-8D154038F00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125940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286000" y="2967335"/>
            <a:ext cx="4572000" cy="1477328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rtl="1"/>
            <a:r>
              <a:rPr lang="ar-IQ" b="1" dirty="0">
                <a:cs typeface="B Nazanin" panose="00000400000000000000" pitchFamily="2" charset="-78"/>
              </a:rPr>
              <a:t>یافته های تحقیق </a:t>
            </a:r>
            <a:endParaRPr lang="fa-IR" b="1" dirty="0">
              <a:cs typeface="B Nazanin" panose="00000400000000000000" pitchFamily="2" charset="-78"/>
            </a:endParaRP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(بیان یافته ها، نوآوری یا نواندیشی مقاله)</a:t>
            </a:r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( روشها و آزمون های آماری جهت بررسی نتایج و تحلیل کیفی دادهها)  </a:t>
            </a:r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 18  </a:t>
            </a:r>
            <a:r>
              <a:rPr lang="ar-IQ" dirty="0">
                <a:cs typeface="B Nazanin" panose="00000400000000000000" pitchFamily="2" charset="-78"/>
              </a:rPr>
              <a:t>  </a:t>
            </a:r>
            <a:endParaRPr lang="en-US" dirty="0">
              <a:cs typeface="B Nazanin" panose="00000400000000000000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18BDC521-01AA-00F3-1D2F-6E41018E7D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4324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371600" y="2057400"/>
            <a:ext cx="64770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ar-IQ" b="1" dirty="0">
                <a:latin typeface=" B Nazaniد"/>
                <a:cs typeface="B Nazanin" panose="00000400000000000000" pitchFamily="2" charset="-78"/>
              </a:rPr>
              <a:t>بحث و نتیجه گیری</a:t>
            </a:r>
            <a:endParaRPr lang="fa-IR" b="1" dirty="0">
              <a:latin typeface=" B Nazaniد"/>
              <a:cs typeface="B Nazanin" panose="00000400000000000000" pitchFamily="2" charset="-78"/>
            </a:endParaRPr>
          </a:p>
          <a:p>
            <a:pPr algn="just" rtl="1"/>
            <a:r>
              <a:rPr lang="ar-IQ" dirty="0">
                <a:latin typeface=" B Nazaniد"/>
                <a:cs typeface="B Nazanin" panose="00000400000000000000" pitchFamily="2" charset="-78"/>
              </a:rPr>
              <a:t>مقایسه نوآوری حاضر با نوآوری مقالات معتبر پیشینه،منحصر به فرد بودن یافته های تحقیق،ارائه پیشنهادات عملی برای حل مسئلهای در دنیای واقعی جهت گسترش و تولید دانش وارزش کابردی حاصل از یافته های تحقیق</a:t>
            </a:r>
            <a:endParaRPr lang="fa-IR" dirty="0">
              <a:latin typeface=" B Nazaniد"/>
              <a:cs typeface="B Nazanin" panose="00000400000000000000" pitchFamily="2" charset="-78"/>
            </a:endParaRP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 18 </a:t>
            </a: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 </a:t>
            </a:r>
            <a:endParaRPr lang="en-US" dirty="0">
              <a:cs typeface="B Nazanin" panose="00000400000000000000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8EF51CD-281A-E2F8-EE1D-B6CD96BA1F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32576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286000" y="3105835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rtl="1"/>
            <a:r>
              <a:rPr lang="ar-IQ" b="1" dirty="0">
                <a:cs typeface="B Nazanin" panose="00000400000000000000" pitchFamily="2" charset="-78"/>
              </a:rPr>
              <a:t>منابع و ماخذ</a:t>
            </a:r>
            <a:endParaRPr lang="fa-IR" b="1" dirty="0">
              <a:cs typeface="B Nazanin" panose="00000400000000000000" pitchFamily="2" charset="-78"/>
            </a:endParaRP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 18</a:t>
            </a:r>
            <a:endParaRPr lang="en-US" dirty="0">
              <a:cs typeface="B Nazanin" panose="00000400000000000000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9FD04E86-A852-0D15-5CFE-96D19DD2DA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503473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472388" y="3429000"/>
            <a:ext cx="219922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400" b="1" dirty="0">
                <a:latin typeface="A Iranian Sans" pitchFamily="2" charset="-78"/>
                <a:cs typeface="B Nazanin" panose="00000400000000000000" pitchFamily="2" charset="-78"/>
              </a:rPr>
              <a:t>تشکر وقدردانی </a:t>
            </a:r>
          </a:p>
          <a:p>
            <a:pPr algn="ctr"/>
            <a:r>
              <a:rPr lang="fa-IR" sz="2400" b="1" dirty="0">
                <a:latin typeface="A Iranian Sans" pitchFamily="2" charset="-78"/>
                <a:cs typeface="B Nazanin" panose="00000400000000000000" pitchFamily="2" charset="-78"/>
              </a:rPr>
              <a:t>پایان </a:t>
            </a:r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9" name="Rectangle 3"/>
          <p:cNvSpPr>
            <a:spLocks noChangeArrowheads="1"/>
          </p:cNvSpPr>
          <p:nvPr/>
        </p:nvSpPr>
        <p:spPr bwMode="auto">
          <a:xfrm>
            <a:off x="0" y="45720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636838" algn="ctr"/>
                <a:tab pos="5273675" algn="r"/>
              </a:tabLst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01E2C6E-3F6E-9968-1F74-EF46E0158C1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039077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106</TotalTime>
  <Words>259</Words>
  <Application>Microsoft Office PowerPoint</Application>
  <PresentationFormat>On-screen Show (4:3)</PresentationFormat>
  <Paragraphs>35</Paragraphs>
  <Slides>8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5" baseType="lpstr">
      <vt:lpstr> B Nazaniد</vt:lpstr>
      <vt:lpstr>A Iranian Sans</vt:lpstr>
      <vt:lpstr>Arial</vt:lpstr>
      <vt:lpstr>B Nazanin</vt:lpstr>
      <vt:lpstr>B Titr</vt:lpstr>
      <vt:lpstr>Calibri</vt:lpstr>
      <vt:lpstr>Office Theme</vt:lpstr>
      <vt:lpstr> بسم الله الرحمن الرحیم  عنوان مقاله....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Lecture</dc:title>
  <dc:creator>Mohandesitosee</dc:creator>
  <cp:lastModifiedBy>Admin</cp:lastModifiedBy>
  <cp:revision>69</cp:revision>
  <dcterms:created xsi:type="dcterms:W3CDTF">2016-12-29T16:17:13Z</dcterms:created>
  <dcterms:modified xsi:type="dcterms:W3CDTF">2025-08-21T09:54:45Z</dcterms:modified>
</cp:coreProperties>
</file>