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379405-60AF-FE75-A708-442D65A40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3E893A-9C90-0066-10B1-2C7EC6FB32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CAD3A3-8D0C-F27D-F407-EA8197EF73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D3B833-9426-E112-2B0F-C479B9CB2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FCCABF-FDBA-52FC-3DC5-C269DA291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8A1555-1829-6A01-6115-42E549843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301C94-9FDB-74D4-056F-D3D75F900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69</cp:revision>
  <dcterms:created xsi:type="dcterms:W3CDTF">2016-12-29T16:17:13Z</dcterms:created>
  <dcterms:modified xsi:type="dcterms:W3CDTF">2025-08-21T09:53:09Z</dcterms:modified>
</cp:coreProperties>
</file>